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EF933-FDE7-40AF-9665-2CC02329B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4C61613-34F2-41DA-8960-9532E20EA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E5B900-F53D-4449-B8B6-7F2571EEB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DD5-A21F-4213-9991-D6362147A6E2}" type="datetimeFigureOut">
              <a:rPr lang="de-DE" smtClean="0"/>
              <a:t>15.08.2022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9F053C-631D-447F-A32A-0E61D738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1B5ABD-D63B-44D7-B4C6-AD853717C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F6A-7CF9-47B4-AF70-4BFB51DEE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275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21737-1CA6-4690-9324-C0F2F06B4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75965AF-C2AD-4C29-97F5-F13A66439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B41A56-A724-42FA-A062-78758E257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DD5-A21F-4213-9991-D6362147A6E2}" type="datetimeFigureOut">
              <a:rPr lang="de-DE" smtClean="0"/>
              <a:t>15.08.2022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807940-24D4-4088-9FB7-13893424B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08CA7C-9C65-49BA-AE01-4C6943819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F6A-7CF9-47B4-AF70-4BFB51DEE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155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6FB08DB-0746-4F28-B691-1D00DD3E2C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C75AFFF-B5E4-441B-AB84-C006DB8DD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C5C268-DA1C-4802-8EBA-126161E96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DD5-A21F-4213-9991-D6362147A6E2}" type="datetimeFigureOut">
              <a:rPr lang="de-DE" smtClean="0"/>
              <a:t>15.08.2022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CA4CA8-2CB7-4FA2-94BF-68894C5F4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A8E08E-C864-499F-829B-4BA2AB779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F6A-7CF9-47B4-AF70-4BFB51DEE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00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BD2AA-19FE-441A-8B7E-F1B718FEA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06E2C5-AA66-4C10-B706-EA0A63E24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8E6E95-5260-4512-BAAD-EAB5A6678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DD5-A21F-4213-9991-D6362147A6E2}" type="datetimeFigureOut">
              <a:rPr lang="de-DE" smtClean="0"/>
              <a:t>15.08.2022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361A47-0994-4667-9794-F988BD4AE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94FEAA-FF97-4358-8193-6250C58B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F6A-7CF9-47B4-AF70-4BFB51DEE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425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0092E-9852-4052-885C-64E859C5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2C3268-AEDC-4DD6-B0D1-D4192C2EA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CD631D-C5A4-4432-8DF3-708A5048F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DD5-A21F-4213-9991-D6362147A6E2}" type="datetimeFigureOut">
              <a:rPr lang="de-DE" smtClean="0"/>
              <a:t>15.08.2022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A5323E-B595-4322-87BF-1AFE09BC6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A40820-1072-4DC9-B0CB-940F14AE0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F6A-7CF9-47B4-AF70-4BFB51DEE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42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CEA722-136B-48E4-B72A-336F08002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1364F5-E1B2-43D6-84AD-25E7AA19C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3FDDCC-8972-4BC8-ACD7-50A6F4427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C97537C-458B-40FF-B474-E92184127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DD5-A21F-4213-9991-D6362147A6E2}" type="datetimeFigureOut">
              <a:rPr lang="de-DE" smtClean="0"/>
              <a:t>15.08.2022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6B5F0E-E76C-4B24-9004-D2A03D94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AE05056-2F89-433C-92BC-FD299E04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F6A-7CF9-47B4-AF70-4BFB51DEE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710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032AC8-2374-4D97-A14A-3DEB2D06E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339005-B07D-43F0-9CFB-E890B9466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6834132-2647-40D2-9787-FBAE3C091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DFAFDEF-8A43-44CF-8B6C-09A0FF38F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6AB5CB8-4AC7-47B5-9150-4CC0F915EF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A401DDC-26A7-435B-A0BA-F6ACF565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DD5-A21F-4213-9991-D6362147A6E2}" type="datetimeFigureOut">
              <a:rPr lang="de-DE" smtClean="0"/>
              <a:t>15.08.2022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76D02C-2344-4C7F-BC43-48A0C3AB0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24B75A9-1342-46C7-BA17-2DA3D5C5D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F6A-7CF9-47B4-AF70-4BFB51DEE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257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8E9BBA-9178-4C30-9AE1-02618A04D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1F5184-4D01-4EAA-9826-1141DE170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DD5-A21F-4213-9991-D6362147A6E2}" type="datetimeFigureOut">
              <a:rPr lang="de-DE" smtClean="0"/>
              <a:t>15.08.2022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045CD1C-4ECA-419C-A8EC-5A9717243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46160E1-3AC9-4948-A060-5D1F2FB05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F6A-7CF9-47B4-AF70-4BFB51DEE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46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671608E-6134-477B-A9D1-4DA6738C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DD5-A21F-4213-9991-D6362147A6E2}" type="datetimeFigureOut">
              <a:rPr lang="de-DE" smtClean="0"/>
              <a:t>15.08.2022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4878875-F98E-452A-813B-CDB0F036A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804C6F9-3CD8-46B1-A5A6-2C176DAF3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F6A-7CF9-47B4-AF70-4BFB51DEE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870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9D6CB1-D801-4136-8F99-CE3318140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22EC8A-9C0A-470E-8DFF-1B70E50E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377D212-958B-4511-9C1B-F35A573D4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2EEE38B-B426-406B-8522-8DEE175F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DD5-A21F-4213-9991-D6362147A6E2}" type="datetimeFigureOut">
              <a:rPr lang="de-DE" smtClean="0"/>
              <a:t>15.08.2022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0CD389F-2F69-47B9-99F0-3EC371D9E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93E3A80-060E-44AF-A9C8-4BC2DC2CD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F6A-7CF9-47B4-AF70-4BFB51DEE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E2140-898D-4161-8EC5-781A927DA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FC0E87F-87BF-4C61-A60D-2106171C8D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661AD45-DAB5-4B82-BA72-8265EC649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DCBCE0-BEEC-43F6-B41B-FD8B92314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DD5-A21F-4213-9991-D6362147A6E2}" type="datetimeFigureOut">
              <a:rPr lang="de-DE" smtClean="0"/>
              <a:t>15.08.2022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EFFCB9E-B23C-42E3-852D-C2C01DDD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5BD3225-2AF4-4395-B768-E40777AF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F6A-7CF9-47B4-AF70-4BFB51DEE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538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02A6D53-4CF5-489C-892F-90C1628BD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9A525D-1540-49BF-AFC2-43A2325C7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7C0525-5EA3-449E-8E60-F8C99385E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2CDD5-A21F-4213-9991-D6362147A6E2}" type="datetimeFigureOut">
              <a:rPr lang="de-DE" smtClean="0"/>
              <a:t>15.08.2022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04348F-5ECF-44EA-A1E0-3C24C1CEB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8A7475-CAD0-41AA-8641-3FD18B53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99F6A-7CF9-47B4-AF70-4BFB51DEE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39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7631">
            <a:off x="10892200" y="1911793"/>
            <a:ext cx="1094025" cy="129422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7235">
            <a:off x="11156563" y="158168"/>
            <a:ext cx="946585" cy="133146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8820F39-1932-4C3C-9EB4-A226E04B92A1}"/>
              </a:ext>
            </a:extLst>
          </p:cNvPr>
          <p:cNvSpPr txBox="1"/>
          <p:nvPr/>
        </p:nvSpPr>
        <p:spPr>
          <a:xfrm>
            <a:off x="10039276" y="822365"/>
            <a:ext cx="738664" cy="424342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Regenmanagement II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F134F12-52A8-4972-8BFE-4156A4FC6A57}"/>
              </a:ext>
            </a:extLst>
          </p:cNvPr>
          <p:cNvSpPr txBox="1"/>
          <p:nvPr/>
        </p:nvSpPr>
        <p:spPr>
          <a:xfrm>
            <a:off x="10202551" y="5178550"/>
            <a:ext cx="18185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Juni 2022  Regenmanagement Kinder- und Familienzentrum (KiFaZ) in Niesky. 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8713">
            <a:off x="10688268" y="3529277"/>
            <a:ext cx="1346609" cy="13466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31C5962-A118-4627-B8F2-EFEC0F2372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07669" y="1694271"/>
            <a:ext cx="5164367" cy="342055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4123EA8-A69D-4D7F-87D5-E6EAA4EC5F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222" y="2128553"/>
            <a:ext cx="4604898" cy="304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0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7631">
            <a:off x="10892200" y="1911793"/>
            <a:ext cx="1094025" cy="129422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7235">
            <a:off x="11156563" y="158168"/>
            <a:ext cx="946585" cy="133146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8820F39-1932-4C3C-9EB4-A226E04B92A1}"/>
              </a:ext>
            </a:extLst>
          </p:cNvPr>
          <p:cNvSpPr txBox="1"/>
          <p:nvPr/>
        </p:nvSpPr>
        <p:spPr>
          <a:xfrm>
            <a:off x="10039276" y="822365"/>
            <a:ext cx="738664" cy="424342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Regenmanagement II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F134F12-52A8-4972-8BFE-4156A4FC6A57}"/>
              </a:ext>
            </a:extLst>
          </p:cNvPr>
          <p:cNvSpPr txBox="1"/>
          <p:nvPr/>
        </p:nvSpPr>
        <p:spPr>
          <a:xfrm>
            <a:off x="10202551" y="5178550"/>
            <a:ext cx="18185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Juni 2022  Regenmanagement Kinder- und Familienzentrum (KiFaZ) in Niesky. 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8713">
            <a:off x="10688268" y="3529277"/>
            <a:ext cx="1346609" cy="13466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6C979D9-DFA8-4C75-ABA9-A80A822FD9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9" y="520271"/>
            <a:ext cx="4363359" cy="289001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5FFFB26-087C-4DD5-A6AF-AAE2457A6A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039" y="520271"/>
            <a:ext cx="4363359" cy="289001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D06A188-1310-4112-92E6-4346EF8300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9" y="3670365"/>
            <a:ext cx="4363359" cy="289001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37EC1B7-5976-4D94-BAE8-6EE257B316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039" y="3670364"/>
            <a:ext cx="4363359" cy="289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36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7631">
            <a:off x="10892200" y="1911793"/>
            <a:ext cx="1094025" cy="129422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7235">
            <a:off x="11156563" y="158168"/>
            <a:ext cx="946585" cy="133146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8820F39-1932-4C3C-9EB4-A226E04B92A1}"/>
              </a:ext>
            </a:extLst>
          </p:cNvPr>
          <p:cNvSpPr txBox="1"/>
          <p:nvPr/>
        </p:nvSpPr>
        <p:spPr>
          <a:xfrm>
            <a:off x="10039276" y="822365"/>
            <a:ext cx="738664" cy="424342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Regenmanagement II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F134F12-52A8-4972-8BFE-4156A4FC6A57}"/>
              </a:ext>
            </a:extLst>
          </p:cNvPr>
          <p:cNvSpPr txBox="1"/>
          <p:nvPr/>
        </p:nvSpPr>
        <p:spPr>
          <a:xfrm>
            <a:off x="10202551" y="5178550"/>
            <a:ext cx="18185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Juni 2022  Regenmanagement Kinder- und Familienzentrum (KiFaZ) in Niesky. 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8713">
            <a:off x="10688268" y="3529277"/>
            <a:ext cx="1346609" cy="13466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3F5AC96-B07F-49D0-A01E-72448B858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2" y="403823"/>
            <a:ext cx="4235569" cy="273619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57512A6-A510-45BB-8D77-E550F00215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5574" y="1633565"/>
            <a:ext cx="4994875" cy="341162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9C23420-B010-41B1-A173-136BE8007C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2" y="3429618"/>
            <a:ext cx="4235569" cy="273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7631">
            <a:off x="10892200" y="1911793"/>
            <a:ext cx="1094025" cy="129422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7235">
            <a:off x="11156563" y="158168"/>
            <a:ext cx="946585" cy="133146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8820F39-1932-4C3C-9EB4-A226E04B92A1}"/>
              </a:ext>
            </a:extLst>
          </p:cNvPr>
          <p:cNvSpPr txBox="1"/>
          <p:nvPr/>
        </p:nvSpPr>
        <p:spPr>
          <a:xfrm>
            <a:off x="10039276" y="822365"/>
            <a:ext cx="738664" cy="424342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Regenmanagement II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F134F12-52A8-4972-8BFE-4156A4FC6A57}"/>
              </a:ext>
            </a:extLst>
          </p:cNvPr>
          <p:cNvSpPr txBox="1"/>
          <p:nvPr/>
        </p:nvSpPr>
        <p:spPr>
          <a:xfrm>
            <a:off x="10202551" y="5178550"/>
            <a:ext cx="18185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Juni 2022  Regenmanagement Kinder- und Familienzentrum (KiFaZ) in Niesky. 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8713">
            <a:off x="10688268" y="3529277"/>
            <a:ext cx="1346609" cy="13466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EC02A43-B668-4249-9AAC-9ED7A3985E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0" y="346180"/>
            <a:ext cx="4744528" cy="320790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195BE4A-C23D-46D7-8581-9039D9E0F4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0" y="3830468"/>
            <a:ext cx="4766847" cy="268135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ED7FC30-FAD3-4E7D-B249-F0516D40524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16"/>
          <a:stretch/>
        </p:blipFill>
        <p:spPr>
          <a:xfrm rot="5400000">
            <a:off x="4780631" y="1500187"/>
            <a:ext cx="5581291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09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7631">
            <a:off x="10892200" y="1911793"/>
            <a:ext cx="1094025" cy="129422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7235">
            <a:off x="11156563" y="158168"/>
            <a:ext cx="946585" cy="133146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8820F39-1932-4C3C-9EB4-A226E04B92A1}"/>
              </a:ext>
            </a:extLst>
          </p:cNvPr>
          <p:cNvSpPr txBox="1"/>
          <p:nvPr/>
        </p:nvSpPr>
        <p:spPr>
          <a:xfrm>
            <a:off x="10039276" y="822365"/>
            <a:ext cx="738664" cy="424342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Regenmanagement II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F134F12-52A8-4972-8BFE-4156A4FC6A57}"/>
              </a:ext>
            </a:extLst>
          </p:cNvPr>
          <p:cNvSpPr txBox="1"/>
          <p:nvPr/>
        </p:nvSpPr>
        <p:spPr>
          <a:xfrm>
            <a:off x="10202551" y="5178550"/>
            <a:ext cx="18185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Juni 2022  Regenmanagement Kinder- und Familienzentrum (KiFaZ) in Niesky. 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8713">
            <a:off x="10688268" y="3529277"/>
            <a:ext cx="1346609" cy="13466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8055ACE-07E7-4010-BAEF-6AC9EE366A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2" y="314793"/>
            <a:ext cx="4609381" cy="259277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6219588-8C05-47A1-BBF0-616D2DB67F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26785" y="1625262"/>
            <a:ext cx="4903459" cy="263762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4E92181-5475-4E3D-970A-C59B277E3D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3" y="3096343"/>
            <a:ext cx="4700510" cy="26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57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7631">
            <a:off x="10892200" y="1911793"/>
            <a:ext cx="1094025" cy="129422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7235">
            <a:off x="11156563" y="158168"/>
            <a:ext cx="946585" cy="133146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8820F39-1932-4C3C-9EB4-A226E04B92A1}"/>
              </a:ext>
            </a:extLst>
          </p:cNvPr>
          <p:cNvSpPr txBox="1"/>
          <p:nvPr/>
        </p:nvSpPr>
        <p:spPr>
          <a:xfrm>
            <a:off x="10039276" y="822365"/>
            <a:ext cx="738664" cy="424342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Regenmanagement II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F134F12-52A8-4972-8BFE-4156A4FC6A57}"/>
              </a:ext>
            </a:extLst>
          </p:cNvPr>
          <p:cNvSpPr txBox="1"/>
          <p:nvPr/>
        </p:nvSpPr>
        <p:spPr>
          <a:xfrm>
            <a:off x="10202551" y="5178550"/>
            <a:ext cx="18185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Fertigstellung 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Juni 2022  Regenmanagement Kinder- und Familienzentrum (KiFaZ) in Niesky. 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8713">
            <a:off x="10688268" y="3529277"/>
            <a:ext cx="1346609" cy="13466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931C90B-8098-432D-ABEB-C6C47F2941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64324" y="1935055"/>
            <a:ext cx="5956859" cy="335073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709AEF6-3C60-4F37-BAD7-8F90E65F28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0" r="26601"/>
          <a:stretch/>
        </p:blipFill>
        <p:spPr>
          <a:xfrm>
            <a:off x="286650" y="1611182"/>
            <a:ext cx="5138096" cy="453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373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Breitbild</PresentationFormat>
  <Paragraphs>12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1_Office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Monika Bukowska</dc:creator>
  <cp:lastModifiedBy>Monika Bukowska</cp:lastModifiedBy>
  <cp:revision>1</cp:revision>
  <dcterms:created xsi:type="dcterms:W3CDTF">2022-08-15T12:30:41Z</dcterms:created>
  <dcterms:modified xsi:type="dcterms:W3CDTF">2022-08-15T12:31:09Z</dcterms:modified>
</cp:coreProperties>
</file>