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EF933-FDE7-40AF-9665-2CC02329B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C61613-34F2-41DA-8960-9532E20EA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5B900-F53D-4449-B8B6-7F2571EE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9F053C-631D-447F-A32A-0E61D738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B5ABD-D63B-44D7-B4C6-AD853717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92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21737-1CA6-4690-9324-C0F2F06B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5965AF-C2AD-4C29-97F5-F13A66439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B41A56-A724-42FA-A062-78758E25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807940-24D4-4088-9FB7-13893424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08CA7C-9C65-49BA-AE01-4C694381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FB08DB-0746-4F28-B691-1D00DD3E2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75AFFF-B5E4-441B-AB84-C006DB8DD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C5C268-DA1C-4802-8EBA-126161E9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A4CA8-2CB7-4FA2-94BF-68894C5F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A8E08E-C864-499F-829B-4BA2AB77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8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BD2AA-19FE-441A-8B7E-F1B718FE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06E2C5-AA66-4C10-B706-EA0A63E24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8E6E95-5260-4512-BAAD-EAB5A667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361A47-0994-4667-9794-F988BD4A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4FEAA-FF97-4358-8193-6250C58B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34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0092E-9852-4052-885C-64E859C5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2C3268-AEDC-4DD6-B0D1-D4192C2E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D631D-C5A4-4432-8DF3-708A5048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A5323E-B595-4322-87BF-1AFE09BC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A40820-1072-4DC9-B0CB-940F14AE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9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A722-136B-48E4-B72A-336F0800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1364F5-E1B2-43D6-84AD-25E7AA19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FDDCC-8972-4BC8-ACD7-50A6F442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97537C-458B-40FF-B474-E9218412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6B5F0E-E76C-4B24-9004-D2A03D94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E05056-2F89-433C-92BC-FD299E0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85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32AC8-2374-4D97-A14A-3DEB2D06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339005-B07D-43F0-9CFB-E890B946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834132-2647-40D2-9787-FBAE3C09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FAFDEF-8A43-44CF-8B6C-09A0FF38F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AB5CB8-4AC7-47B5-9150-4CC0F915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401DDC-26A7-435B-A0BA-F6ACF565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76D02C-2344-4C7F-BC43-48A0C3AB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4B75A9-1342-46C7-BA17-2DA3D5C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08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E9BBA-9178-4C30-9AE1-02618A04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1F5184-4D01-4EAA-9826-1141DE17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45CD1C-4ECA-419C-A8EC-5A971724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6160E1-3AC9-4948-A060-5D1F2FB0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71608E-6134-477B-A9D1-4DA6738C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878875-F98E-452A-813B-CDB0F036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04C6F9-3CD8-46B1-A5A6-2C176DAF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9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D6CB1-D801-4136-8F99-CE331814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2EC8A-9C0A-470E-8DFF-1B70E50E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77D212-958B-4511-9C1B-F35A573D4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EEE38B-B426-406B-8522-8DEE175F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CD389F-2F69-47B9-99F0-3EC371D9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3E3A80-060E-44AF-A9C8-4BC2DC2C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01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E2140-898D-4161-8EC5-781A927D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C0E87F-87BF-4C61-A60D-2106171C8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61AD45-DAB5-4B82-BA72-8265EC64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DCBCE0-BEEC-43F6-B41B-FD8B9231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FFCB9E-B23C-42E3-852D-C2C01DDD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BD3225-2AF4-4395-B768-E40777AF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68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2A6D53-4CF5-489C-892F-90C1628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9A525D-1540-49BF-AFC2-43A2325C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7C0525-5EA3-449E-8E60-F8C99385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4348F-5ECF-44EA-A1E0-3C24C1CE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8A7475-CAD0-41AA-8641-3FD18B53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47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60EFE1-86F8-45C9-908C-DC862773A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26">
            <a:off x="8788622" y="383047"/>
            <a:ext cx="2864221" cy="26165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742482" y="931652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Kräuterbeet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4991261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 2022 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Gestaltung eines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Kräuterbeetes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Förderzentrum „Mira Lobe in Görlitz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88DB59-5954-4267-9F2D-C46BC3168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3" y="431321"/>
            <a:ext cx="3610569" cy="270792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22B26F-D1D2-4CAA-9440-AD563BF78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829" y="1536580"/>
            <a:ext cx="4839419" cy="36295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4374126-631A-46C2-B99B-64BFE34A4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7" y="3434865"/>
            <a:ext cx="3634596" cy="27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60EFE1-86F8-45C9-908C-DC862773A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26">
            <a:off x="8788622" y="383047"/>
            <a:ext cx="2864221" cy="26165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742482" y="931652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Kräuterbeet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4991261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 2022 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Gestaltung eines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Kräuterbeetes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Förderzentrum „Mira Lobe in Görlitz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FECFA6-ADE7-4926-B618-470687E8C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" y="411911"/>
            <a:ext cx="3154393" cy="23657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C61CEC-D3E5-447C-81ED-FD97DCD0D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" y="3465464"/>
            <a:ext cx="3154393" cy="23657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DD1B3DF-47B5-4FAB-BA02-66FA4AF4C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88" y="411911"/>
            <a:ext cx="3154393" cy="23657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325EF12-0C24-475D-A005-4CA666C74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88" y="3465464"/>
            <a:ext cx="3154393" cy="23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60EFE1-86F8-45C9-908C-DC862773A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26">
            <a:off x="8788622" y="383047"/>
            <a:ext cx="2864221" cy="26165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742482" y="931652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Kräuterbeet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4991261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 2022 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Gestaltung eines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Kräuterbeetes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Förderzentrum „Mira Lobe in Görlitz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B3735A-A253-4367-BC0C-C74366BC6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6" y="612475"/>
            <a:ext cx="3996553" cy="27499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0C0F0E2-1CF4-4309-B0A8-2DC0BD6DA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55" y="612475"/>
            <a:ext cx="3961375" cy="27235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F6479B-2AF4-41E0-A441-33B04730E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6" y="3734159"/>
            <a:ext cx="4004574" cy="24266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A423E0C-0117-456A-852D-0DB63360D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55" y="3718754"/>
            <a:ext cx="3961375" cy="24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8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60EFE1-86F8-45C9-908C-DC862773A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26">
            <a:off x="8788622" y="383047"/>
            <a:ext cx="2864221" cy="26165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742482" y="931652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Kräuterbeet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4991261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 2022 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Fertigstellung eines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Kräuterbeetes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Förderzentrum „Mira Lobe in Görlitz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976531-F0C7-44C0-B34D-FD31EDD8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3" y="613566"/>
            <a:ext cx="8046690" cy="56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37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Breitbild</PresentationFormat>
  <Paragraphs>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Bukowska</dc:creator>
  <cp:lastModifiedBy>Monika Bukowska</cp:lastModifiedBy>
  <cp:revision>1</cp:revision>
  <dcterms:created xsi:type="dcterms:W3CDTF">2022-08-15T09:32:54Z</dcterms:created>
  <dcterms:modified xsi:type="dcterms:W3CDTF">2022-08-15T09:33:45Z</dcterms:modified>
</cp:coreProperties>
</file>